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2" d="100"/>
          <a:sy n="162" d="100"/>
        </p:scale>
        <p:origin x="1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593826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2279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5558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4912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19770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165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9972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Benchmarking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797175"/>
            <a:ext cx="8520600" cy="1470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NSF B&amp;O Advisory Committee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May 11, 2016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John C. Tao, Discussant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My Experience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57200" rtl="0">
              <a:spcBef>
                <a:spcPts val="0"/>
              </a:spcBef>
              <a:buSzPct val="100000"/>
            </a:pPr>
            <a:r>
              <a:rPr lang="en" sz="3600"/>
              <a:t>E,H&amp;S Assurance/ Auditing</a:t>
            </a:r>
          </a:p>
          <a:p>
            <a:pPr marL="457200" lvl="0" indent="-457200" rtl="0">
              <a:spcBef>
                <a:spcPts val="0"/>
              </a:spcBef>
              <a:buSzPct val="100000"/>
            </a:pPr>
            <a:r>
              <a:rPr lang="en" sz="3600"/>
              <a:t>Intellectual Asset Management and Technology Licensing</a:t>
            </a:r>
          </a:p>
          <a:p>
            <a:pPr marL="457200" lvl="0" indent="-457200">
              <a:spcBef>
                <a:spcPts val="0"/>
              </a:spcBef>
              <a:buSzPct val="100000"/>
            </a:pPr>
            <a:r>
              <a:rPr lang="en" sz="3600"/>
              <a:t>Corporate Venturing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Why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344700"/>
            <a:ext cx="8520600" cy="3224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Improvement Opportunity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Higher Efficiency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Lower cost/ Better Productivity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Better Alignment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Quick way to come up to speed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Learn from the best, including competitor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Gauge success and pinpoint shortcomings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Avoid “mistakes” from others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It’s “ Free”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Who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SzPct val="100000"/>
            </a:pPr>
            <a:r>
              <a:rPr lang="en" sz="3000"/>
              <a:t>Peers</a:t>
            </a:r>
          </a:p>
          <a:p>
            <a:pPr marL="457200" lvl="0" indent="-419100" rtl="0">
              <a:spcBef>
                <a:spcPts val="0"/>
              </a:spcBef>
              <a:buSzPct val="100000"/>
            </a:pPr>
            <a:r>
              <a:rPr lang="en" sz="3000"/>
              <a:t>Competitors</a:t>
            </a:r>
          </a:p>
          <a:p>
            <a:pPr marL="457200" lvl="0" indent="-419100" rtl="0">
              <a:spcBef>
                <a:spcPts val="0"/>
              </a:spcBef>
              <a:buSzPct val="100000"/>
            </a:pPr>
            <a:r>
              <a:rPr lang="en" sz="3000"/>
              <a:t>Customers</a:t>
            </a:r>
          </a:p>
          <a:p>
            <a:pPr marL="457200" lvl="0" indent="-419100">
              <a:spcBef>
                <a:spcPts val="0"/>
              </a:spcBef>
              <a:buSzPct val="100000"/>
            </a:pPr>
            <a:r>
              <a:rPr lang="en" sz="3000"/>
              <a:t>Suppliers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What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Process, Process, Process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Strategy, Criteria for Decision Making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Organization ( Include Executive sponsorship, Governance)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Personnel ( Degree, Skills, Experience, Personality)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Budget ( Headcount, Subcontracts, Training, Capital, Software licenses)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Performance Metrics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How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641525"/>
            <a:ext cx="8520600" cy="3927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/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Identify who to benchmark and the team attending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Schedule/ Logistics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Prepare and send questions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Team of 2-3, with lead, scribe and functional expert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Clarify any answers right after visit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Consolidate/Summarize results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Prioritize Action items/Follow ups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Send Thanks and summary report for all</a:t>
            </a:r>
          </a:p>
          <a:p>
            <a:pPr marL="457200" lvl="0" indent="0" rtl="0">
              <a:spcBef>
                <a:spcPts val="0"/>
              </a:spcBef>
              <a:buNone/>
            </a:pPr>
            <a:endParaRPr/>
          </a:p>
          <a:p>
            <a:pPr marL="457200" lvl="0" indent="0" rtl="0">
              <a:spcBef>
                <a:spcPts val="0"/>
              </a:spcBef>
              <a:buNone/>
            </a:pPr>
            <a:endParaRPr/>
          </a:p>
          <a:p>
            <a:pPr marL="457200" lvl="0" indent="0" rtl="0">
              <a:spcBef>
                <a:spcPts val="0"/>
              </a:spcBef>
              <a:buNone/>
            </a:pPr>
            <a:endParaRPr/>
          </a:p>
          <a:p>
            <a:pPr marL="457200" lvl="0" indent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0" rtl="0">
              <a:spcBef>
                <a:spcPts val="0"/>
              </a:spcBef>
              <a:buNone/>
            </a:pPr>
            <a:endParaRPr/>
          </a:p>
          <a:p>
            <a:pPr marL="457200" lvl="0" indent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On-screen Show (16:9)</PresentationFormat>
  <Paragraphs>46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simple-light-2</vt:lpstr>
      <vt:lpstr>Benchmarking</vt:lpstr>
      <vt:lpstr>My Experience</vt:lpstr>
      <vt:lpstr>Why</vt:lpstr>
      <vt:lpstr>Who</vt:lpstr>
      <vt:lpstr>What</vt:lpstr>
      <vt:lpstr>How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Benchmarking</dc:title>
  <dc:creator>Rich, Jeffrey S.</dc:creator>
  <cp:lastModifiedBy>Rich, Jeffrey S.</cp:lastModifiedBy>
  <cp:revision>1</cp:revision>
  <dcterms:modified xsi:type="dcterms:W3CDTF">2016-04-29T19:31:41Z</dcterms:modified>
</cp:coreProperties>
</file>